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660"/>
  </p:normalViewPr>
  <p:slideViewPr>
    <p:cSldViewPr snapToGrid="0">
      <p:cViewPr varScale="1">
        <p:scale>
          <a:sx n="80" d="100"/>
          <a:sy n="80" d="100"/>
        </p:scale>
        <p:origin x="5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EE29DF-0A58-FD1F-08B2-C9344E9C22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VIDEO “ tu trabajo es vivir”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A2518A8-3E1B-A3E0-442F-47086B1727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0126919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1</TotalTime>
  <Words>7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Tw Cen MT</vt:lpstr>
      <vt:lpstr>Gota</vt:lpstr>
      <vt:lpstr>VIDEO “ tu trabajo es vivir”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Reyes Saldaña</dc:creator>
  <cp:lastModifiedBy>Reyes Saldaña</cp:lastModifiedBy>
  <cp:revision>1</cp:revision>
  <dcterms:created xsi:type="dcterms:W3CDTF">2024-09-30T15:32:37Z</dcterms:created>
  <dcterms:modified xsi:type="dcterms:W3CDTF">2024-09-30T15:33:48Z</dcterms:modified>
</cp:coreProperties>
</file>