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E29DF-0A58-FD1F-08B2-C9344E9C2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VIDEO “ tu trabajo es vivir”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2518A8-3E1B-A3E0-442F-47086B1727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26919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</TotalTime>
  <Words>7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Tw Cen MT</vt:lpstr>
      <vt:lpstr>Gota</vt:lpstr>
      <vt:lpstr>VIDEO “ tu trabajo es vivir”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Reyes Saldaña</dc:creator>
  <cp:lastModifiedBy>Reyes Saldaña</cp:lastModifiedBy>
  <cp:revision>1</cp:revision>
  <dcterms:created xsi:type="dcterms:W3CDTF">2024-09-30T15:32:37Z</dcterms:created>
  <dcterms:modified xsi:type="dcterms:W3CDTF">2024-09-30T15:33:48Z</dcterms:modified>
</cp:coreProperties>
</file>