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3"/>
  </p:handoutMasterIdLst>
  <p:sldIdLst>
    <p:sldId id="256" r:id="rId2"/>
  </p:sldIdLst>
  <p:sldSz cx="3602038" cy="7562850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11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00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023" autoAdjust="0"/>
    <p:restoredTop sz="94648" autoAdjust="0"/>
  </p:normalViewPr>
  <p:slideViewPr>
    <p:cSldViewPr snapToGrid="0" snapToObjects="1">
      <p:cViewPr>
        <p:scale>
          <a:sx n="100" d="100"/>
          <a:sy n="100" d="100"/>
        </p:scale>
        <p:origin x="1272" y="-1146"/>
      </p:cViewPr>
      <p:guideLst>
        <p:guide orient="horz" pos="2382"/>
        <p:guide pos="11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43" d="100"/>
          <a:sy n="143" d="100"/>
        </p:scale>
        <p:origin x="31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8034138F-A7F2-BD4C-81D6-4CF0694172D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97EC4FE-D00E-DC4B-A1C7-D66D4B214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D75324-96E9-EF4B-93FB-79D463FE17A5}" type="datetimeFigureOut">
              <a:rPr lang="es-ES" smtClean="0"/>
              <a:t>09/11/2022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BD93E1C-7685-C14D-86E6-4C66177F43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59AAAF9-C960-0645-A30C-5A77949064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DAED6C-5682-8246-8E6E-DE7169C0AD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26750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0153" y="2349386"/>
            <a:ext cx="3061732" cy="1621111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40306" y="4285615"/>
            <a:ext cx="2521427" cy="19327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180102" y="7009642"/>
            <a:ext cx="840476" cy="402652"/>
          </a:xfrm>
          <a:prstGeom prst="rect">
            <a:avLst/>
          </a:prstGeom>
        </p:spPr>
        <p:txBody>
          <a:bodyPr/>
          <a:lstStyle/>
          <a:p>
            <a:fld id="{59623B52-9A0B-8B4C-8FCA-67339838A87B}" type="datetimeFigureOut">
              <a:rPr lang="es-ES" smtClean="0"/>
              <a:t>09/11/2022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1230697" y="7009642"/>
            <a:ext cx="1140645" cy="402652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2581460" y="7009642"/>
            <a:ext cx="840476" cy="402652"/>
          </a:xfrm>
          <a:prstGeom prst="rect">
            <a:avLst/>
          </a:prstGeom>
        </p:spPr>
        <p:txBody>
          <a:bodyPr/>
          <a:lstStyle/>
          <a:p>
            <a:fld id="{44B8E431-51C9-4F4B-B484-1B5BB4AE62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3992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0102" y="302865"/>
            <a:ext cx="3241834" cy="1260475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180102" y="1764666"/>
            <a:ext cx="3241834" cy="499113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180102" y="7009642"/>
            <a:ext cx="840476" cy="402652"/>
          </a:xfrm>
          <a:prstGeom prst="rect">
            <a:avLst/>
          </a:prstGeom>
        </p:spPr>
        <p:txBody>
          <a:bodyPr/>
          <a:lstStyle/>
          <a:p>
            <a:fld id="{59623B52-9A0B-8B4C-8FCA-67339838A87B}" type="datetimeFigureOut">
              <a:rPr lang="es-ES" smtClean="0"/>
              <a:t>09/11/2022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1230697" y="7009642"/>
            <a:ext cx="1140645" cy="402652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2581460" y="7009642"/>
            <a:ext cx="840476" cy="402652"/>
          </a:xfrm>
          <a:prstGeom prst="rect">
            <a:avLst/>
          </a:prstGeom>
        </p:spPr>
        <p:txBody>
          <a:bodyPr/>
          <a:lstStyle/>
          <a:p>
            <a:fld id="{44B8E431-51C9-4F4B-B484-1B5BB4AE62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7404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029333" y="334377"/>
            <a:ext cx="318930" cy="7116431"/>
          </a:xfrm>
          <a:prstGeom prst="rect">
            <a:avLst/>
          </a:prstGeo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70665" y="334377"/>
            <a:ext cx="898633" cy="711643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180102" y="7009642"/>
            <a:ext cx="840476" cy="402652"/>
          </a:xfrm>
          <a:prstGeom prst="rect">
            <a:avLst/>
          </a:prstGeom>
        </p:spPr>
        <p:txBody>
          <a:bodyPr/>
          <a:lstStyle/>
          <a:p>
            <a:fld id="{59623B52-9A0B-8B4C-8FCA-67339838A87B}" type="datetimeFigureOut">
              <a:rPr lang="es-ES" smtClean="0"/>
              <a:t>09/11/2022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1230697" y="7009642"/>
            <a:ext cx="1140645" cy="402652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2581460" y="7009642"/>
            <a:ext cx="840476" cy="402652"/>
          </a:xfrm>
          <a:prstGeom prst="rect">
            <a:avLst/>
          </a:prstGeom>
        </p:spPr>
        <p:txBody>
          <a:bodyPr/>
          <a:lstStyle/>
          <a:p>
            <a:fld id="{44B8E431-51C9-4F4B-B484-1B5BB4AE62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130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0102" y="302865"/>
            <a:ext cx="3241834" cy="1260475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0102" y="1764666"/>
            <a:ext cx="3241834" cy="49911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180102" y="7009642"/>
            <a:ext cx="840476" cy="402652"/>
          </a:xfrm>
          <a:prstGeom prst="rect">
            <a:avLst/>
          </a:prstGeom>
        </p:spPr>
        <p:txBody>
          <a:bodyPr/>
          <a:lstStyle/>
          <a:p>
            <a:fld id="{59623B52-9A0B-8B4C-8FCA-67339838A87B}" type="datetimeFigureOut">
              <a:rPr lang="es-ES" smtClean="0"/>
              <a:t>09/11/2022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1230697" y="7009642"/>
            <a:ext cx="1140645" cy="402652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2581460" y="7009642"/>
            <a:ext cx="840476" cy="402652"/>
          </a:xfrm>
          <a:prstGeom prst="rect">
            <a:avLst/>
          </a:prstGeom>
        </p:spPr>
        <p:txBody>
          <a:bodyPr/>
          <a:lstStyle/>
          <a:p>
            <a:fld id="{44B8E431-51C9-4F4B-B484-1B5BB4AE62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6097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4536" y="4859832"/>
            <a:ext cx="3061732" cy="150206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84536" y="3205459"/>
            <a:ext cx="3061732" cy="165437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180102" y="7009642"/>
            <a:ext cx="840476" cy="402652"/>
          </a:xfrm>
          <a:prstGeom prst="rect">
            <a:avLst/>
          </a:prstGeom>
        </p:spPr>
        <p:txBody>
          <a:bodyPr/>
          <a:lstStyle/>
          <a:p>
            <a:fld id="{59623B52-9A0B-8B4C-8FCA-67339838A87B}" type="datetimeFigureOut">
              <a:rPr lang="es-ES" smtClean="0"/>
              <a:t>09/11/2022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1230697" y="7009642"/>
            <a:ext cx="1140645" cy="402652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2581460" y="7009642"/>
            <a:ext cx="840476" cy="402652"/>
          </a:xfrm>
          <a:prstGeom prst="rect">
            <a:avLst/>
          </a:prstGeom>
        </p:spPr>
        <p:txBody>
          <a:bodyPr/>
          <a:lstStyle/>
          <a:p>
            <a:fld id="{44B8E431-51C9-4F4B-B484-1B5BB4AE62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5281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0102" y="302865"/>
            <a:ext cx="3241834" cy="1260475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70665" y="1946734"/>
            <a:ext cx="608469" cy="550407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739168" y="1946734"/>
            <a:ext cx="609095" cy="550407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180102" y="7009642"/>
            <a:ext cx="840476" cy="402652"/>
          </a:xfrm>
          <a:prstGeom prst="rect">
            <a:avLst/>
          </a:prstGeom>
        </p:spPr>
        <p:txBody>
          <a:bodyPr/>
          <a:lstStyle/>
          <a:p>
            <a:fld id="{59623B52-9A0B-8B4C-8FCA-67339838A87B}" type="datetimeFigureOut">
              <a:rPr lang="es-ES" smtClean="0"/>
              <a:t>09/11/2022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1230697" y="7009642"/>
            <a:ext cx="1140645" cy="402652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2581460" y="7009642"/>
            <a:ext cx="840476" cy="402652"/>
          </a:xfrm>
          <a:prstGeom prst="rect">
            <a:avLst/>
          </a:prstGeom>
        </p:spPr>
        <p:txBody>
          <a:bodyPr/>
          <a:lstStyle/>
          <a:p>
            <a:fld id="{44B8E431-51C9-4F4B-B484-1B5BB4AE62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1620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0102" y="302865"/>
            <a:ext cx="3241834" cy="1260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80102" y="1692889"/>
            <a:ext cx="1591526" cy="70551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80102" y="2398404"/>
            <a:ext cx="1591526" cy="43573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1829785" y="1692889"/>
            <a:ext cx="1592151" cy="70551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1829785" y="2398404"/>
            <a:ext cx="1592151" cy="43573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180102" y="7009642"/>
            <a:ext cx="840476" cy="402652"/>
          </a:xfrm>
          <a:prstGeom prst="rect">
            <a:avLst/>
          </a:prstGeom>
        </p:spPr>
        <p:txBody>
          <a:bodyPr/>
          <a:lstStyle/>
          <a:p>
            <a:fld id="{59623B52-9A0B-8B4C-8FCA-67339838A87B}" type="datetimeFigureOut">
              <a:rPr lang="es-ES" smtClean="0"/>
              <a:t>09/11/2022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1230697" y="7009642"/>
            <a:ext cx="1140645" cy="402652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2581460" y="7009642"/>
            <a:ext cx="840476" cy="402652"/>
          </a:xfrm>
          <a:prstGeom prst="rect">
            <a:avLst/>
          </a:prstGeom>
        </p:spPr>
        <p:txBody>
          <a:bodyPr/>
          <a:lstStyle/>
          <a:p>
            <a:fld id="{44B8E431-51C9-4F4B-B484-1B5BB4AE62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8626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0102" y="302865"/>
            <a:ext cx="3241834" cy="1260475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180102" y="7009642"/>
            <a:ext cx="840476" cy="402652"/>
          </a:xfrm>
          <a:prstGeom prst="rect">
            <a:avLst/>
          </a:prstGeom>
        </p:spPr>
        <p:txBody>
          <a:bodyPr/>
          <a:lstStyle/>
          <a:p>
            <a:fld id="{59623B52-9A0B-8B4C-8FCA-67339838A87B}" type="datetimeFigureOut">
              <a:rPr lang="es-ES" smtClean="0"/>
              <a:t>09/11/2022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1230697" y="7009642"/>
            <a:ext cx="1140645" cy="402652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2581460" y="7009642"/>
            <a:ext cx="840476" cy="402652"/>
          </a:xfrm>
          <a:prstGeom prst="rect">
            <a:avLst/>
          </a:prstGeom>
        </p:spPr>
        <p:txBody>
          <a:bodyPr/>
          <a:lstStyle/>
          <a:p>
            <a:fld id="{44B8E431-51C9-4F4B-B484-1B5BB4AE62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9744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180102" y="7009642"/>
            <a:ext cx="840476" cy="402652"/>
          </a:xfrm>
          <a:prstGeom prst="rect">
            <a:avLst/>
          </a:prstGeom>
        </p:spPr>
        <p:txBody>
          <a:bodyPr/>
          <a:lstStyle/>
          <a:p>
            <a:fld id="{59623B52-9A0B-8B4C-8FCA-67339838A87B}" type="datetimeFigureOut">
              <a:rPr lang="es-ES" smtClean="0"/>
              <a:t>09/11/2022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1230697" y="7009642"/>
            <a:ext cx="1140645" cy="402652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2581460" y="7009642"/>
            <a:ext cx="840476" cy="402652"/>
          </a:xfrm>
          <a:prstGeom prst="rect">
            <a:avLst/>
          </a:prstGeom>
        </p:spPr>
        <p:txBody>
          <a:bodyPr/>
          <a:lstStyle/>
          <a:p>
            <a:fld id="{44B8E431-51C9-4F4B-B484-1B5BB4AE62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3972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0102" y="301113"/>
            <a:ext cx="1185046" cy="1281483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08297" y="301114"/>
            <a:ext cx="2013639" cy="645468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80102" y="1582597"/>
            <a:ext cx="1185046" cy="517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180102" y="7009642"/>
            <a:ext cx="840476" cy="402652"/>
          </a:xfrm>
          <a:prstGeom prst="rect">
            <a:avLst/>
          </a:prstGeom>
        </p:spPr>
        <p:txBody>
          <a:bodyPr/>
          <a:lstStyle/>
          <a:p>
            <a:fld id="{59623B52-9A0B-8B4C-8FCA-67339838A87B}" type="datetimeFigureOut">
              <a:rPr lang="es-ES" smtClean="0"/>
              <a:t>09/11/2022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1230697" y="7009642"/>
            <a:ext cx="1140645" cy="402652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2581460" y="7009642"/>
            <a:ext cx="840476" cy="402652"/>
          </a:xfrm>
          <a:prstGeom prst="rect">
            <a:avLst/>
          </a:prstGeom>
        </p:spPr>
        <p:txBody>
          <a:bodyPr/>
          <a:lstStyle/>
          <a:p>
            <a:fld id="{44B8E431-51C9-4F4B-B484-1B5BB4AE62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1702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6025" y="5293995"/>
            <a:ext cx="2161223" cy="62498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706025" y="675755"/>
            <a:ext cx="2161223" cy="45377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706025" y="5918981"/>
            <a:ext cx="2161223" cy="8875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180102" y="7009642"/>
            <a:ext cx="840476" cy="402652"/>
          </a:xfrm>
          <a:prstGeom prst="rect">
            <a:avLst/>
          </a:prstGeom>
        </p:spPr>
        <p:txBody>
          <a:bodyPr/>
          <a:lstStyle/>
          <a:p>
            <a:fld id="{59623B52-9A0B-8B4C-8FCA-67339838A87B}" type="datetimeFigureOut">
              <a:rPr lang="es-ES" smtClean="0"/>
              <a:t>09/11/2022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1230697" y="7009642"/>
            <a:ext cx="1140645" cy="402652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2581460" y="7009642"/>
            <a:ext cx="840476" cy="402652"/>
          </a:xfrm>
          <a:prstGeom prst="rect">
            <a:avLst/>
          </a:prstGeom>
        </p:spPr>
        <p:txBody>
          <a:bodyPr/>
          <a:lstStyle/>
          <a:p>
            <a:fld id="{44B8E431-51C9-4F4B-B484-1B5BB4AE62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3657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E67A4D0-967C-B240-8F85-6C65866A243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792" y="0"/>
            <a:ext cx="3598453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33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/>
          </p:nvPr>
        </p:nvSpPr>
        <p:spPr>
          <a:xfrm>
            <a:off x="59827" y="586420"/>
            <a:ext cx="1591052" cy="349404"/>
          </a:xfrm>
        </p:spPr>
        <p:txBody>
          <a:bodyPr>
            <a:noAutofit/>
          </a:bodyPr>
          <a:lstStyle/>
          <a:p>
            <a:r>
              <a:rPr lang="es-ES_tradnl" sz="2000" dirty="0">
                <a:solidFill>
                  <a:srgbClr val="AD001C"/>
                </a:solidFill>
                <a:latin typeface="Wreath Halftone Medium"/>
                <a:cs typeface="Wreath Halftone Medium"/>
              </a:rPr>
              <a:t>Seminario</a:t>
            </a:r>
            <a:endParaRPr lang="es-ES" sz="2000" dirty="0">
              <a:solidFill>
                <a:srgbClr val="AD001C"/>
              </a:solidFill>
              <a:latin typeface="Wreath Halftone Medium"/>
              <a:cs typeface="Wreath Halftone Medium"/>
            </a:endParaRPr>
          </a:p>
        </p:txBody>
      </p:sp>
      <p:sp>
        <p:nvSpPr>
          <p:cNvPr id="5" name="Subtítulo 2"/>
          <p:cNvSpPr>
            <a:spLocks noGrp="1"/>
          </p:cNvSpPr>
          <p:nvPr>
            <p:ph type="subTitle" idx="1"/>
          </p:nvPr>
        </p:nvSpPr>
        <p:spPr>
          <a:xfrm>
            <a:off x="231841" y="2047415"/>
            <a:ext cx="3370198" cy="368920"/>
          </a:xfrm>
        </p:spPr>
        <p:txBody>
          <a:bodyPr>
            <a:normAutofit fontScale="47500" lnSpcReduction="20000"/>
          </a:bodyPr>
          <a:lstStyle/>
          <a:p>
            <a:r>
              <a:rPr lang="es-ES" dirty="0">
                <a:solidFill>
                  <a:schemeClr val="tx1"/>
                </a:solidFill>
              </a:rPr>
              <a:t>Fecha: Jueves, 17 de noviembre de 2022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19448" y="1046626"/>
            <a:ext cx="324866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2400" b="1" i="0" u="none" strike="noStrike" spc="60" dirty="0">
                <a:solidFill>
                  <a:schemeClr val="bg1"/>
                </a:solidFill>
                <a:latin typeface="DIN REGULAR"/>
                <a:cs typeface="DIN REGULAR"/>
              </a:rPr>
              <a:t>ACCIDENTES INDUSTRIALES GRAVES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786572" y="2338901"/>
            <a:ext cx="253284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050" b="0" i="0" u="none" strike="noStrike" dirty="0">
                <a:solidFill>
                  <a:srgbClr val="322F2E"/>
                </a:solidFill>
                <a:latin typeface="DIN-Regular"/>
              </a:rPr>
              <a:t>Comisiones Obreras Aragón </a:t>
            </a:r>
          </a:p>
          <a:p>
            <a:r>
              <a:rPr lang="es-ES_tradnl" sz="1050" b="0" i="0" u="none" strike="noStrike" dirty="0">
                <a:solidFill>
                  <a:srgbClr val="322F2E"/>
                </a:solidFill>
                <a:latin typeface="DIN-Regular"/>
              </a:rPr>
              <a:t>Paseo de la Constitución 12, 5ª planta</a:t>
            </a:r>
          </a:p>
          <a:p>
            <a:r>
              <a:rPr lang="es-ES_tradnl" sz="1050" b="0" i="0" u="none" strike="noStrike" dirty="0">
                <a:solidFill>
                  <a:srgbClr val="322F2E"/>
                </a:solidFill>
                <a:latin typeface="DIN-Regular"/>
              </a:rPr>
              <a:t>Zaragoza</a:t>
            </a:r>
            <a:endParaRPr lang="es-ES" sz="1050" dirty="0"/>
          </a:p>
        </p:txBody>
      </p:sp>
      <p:sp>
        <p:nvSpPr>
          <p:cNvPr id="2" name="Rectángulo 1"/>
          <p:cNvSpPr/>
          <p:nvPr/>
        </p:nvSpPr>
        <p:spPr>
          <a:xfrm>
            <a:off x="219448" y="1636075"/>
            <a:ext cx="33825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1400" spc="60" dirty="0">
              <a:solidFill>
                <a:schemeClr val="bg1"/>
              </a:solidFill>
              <a:latin typeface="DIN REGULAR"/>
              <a:cs typeface="DIN REGULAR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48" y="2332653"/>
            <a:ext cx="787400" cy="228600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22298" y="2750646"/>
            <a:ext cx="1376010" cy="41143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000" dirty="0">
                <a:solidFill>
                  <a:srgbClr val="AD001C"/>
                </a:solidFill>
                <a:latin typeface="Wreath Halftone Medium"/>
                <a:cs typeface="Wreath Halftone Medium"/>
              </a:rPr>
              <a:t>Programa</a:t>
            </a:r>
            <a:endParaRPr lang="es-ES" sz="2000" dirty="0">
              <a:solidFill>
                <a:srgbClr val="AD001C"/>
              </a:solidFill>
              <a:latin typeface="Wreath Halftone Medium"/>
              <a:cs typeface="Wreath Halftone Medium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15920" y="3060018"/>
            <a:ext cx="3370197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000" b="1" dirty="0">
                <a:solidFill>
                  <a:srgbClr val="2D2E2E"/>
                </a:solidFill>
                <a:latin typeface="DIN-Medium"/>
              </a:rPr>
              <a:t>9:30 H:</a:t>
            </a:r>
            <a:r>
              <a:rPr lang="es-ES_tradnl" sz="1000" dirty="0">
                <a:solidFill>
                  <a:srgbClr val="2D2E2E"/>
                </a:solidFill>
                <a:latin typeface="DIN-Medium"/>
              </a:rPr>
              <a:t> </a:t>
            </a:r>
            <a:r>
              <a:rPr lang="es-ES_tradnl" sz="1000" b="1" dirty="0">
                <a:solidFill>
                  <a:srgbClr val="2D2E2E"/>
                </a:solidFill>
                <a:latin typeface="DIN-Medium"/>
              </a:rPr>
              <a:t>Presentación:</a:t>
            </a:r>
            <a:r>
              <a:rPr lang="es-ES_tradnl" sz="1000" dirty="0">
                <a:solidFill>
                  <a:srgbClr val="2D2E2E"/>
                </a:solidFill>
                <a:latin typeface="DIN-Medium"/>
              </a:rPr>
              <a:t> Luis Clarimón</a:t>
            </a:r>
          </a:p>
          <a:p>
            <a:r>
              <a:rPr lang="es-ES_tradnl" sz="1000" dirty="0">
                <a:solidFill>
                  <a:srgbClr val="2D2E2E"/>
                </a:solidFill>
                <a:latin typeface="DIN-Medium"/>
              </a:rPr>
              <a:t>Secretario General de Salud Laboral, Sostenibilidad y Movilidad de CCOO Aragón.</a:t>
            </a:r>
          </a:p>
          <a:p>
            <a:r>
              <a:rPr lang="es-ES_tradnl" sz="1000" b="1" dirty="0">
                <a:solidFill>
                  <a:srgbClr val="2D2E2E"/>
                </a:solidFill>
                <a:latin typeface="DIN-Medium"/>
              </a:rPr>
              <a:t>9:45 H: La aplicación de la normativa sobre accidentes industriales graves en Aragón. Planes de emergencia exterior.</a:t>
            </a:r>
          </a:p>
          <a:p>
            <a:r>
              <a:rPr lang="es-ES_tradnl" sz="1000" dirty="0">
                <a:solidFill>
                  <a:srgbClr val="2D2E2E"/>
                </a:solidFill>
                <a:latin typeface="DIN-Medium"/>
              </a:rPr>
              <a:t>Ángel Godina. Jefe de Sección de Planificación Civil del Gobierno de Aragón.</a:t>
            </a:r>
          </a:p>
          <a:p>
            <a:r>
              <a:rPr lang="es-ES_tradnl" sz="1000" b="1" dirty="0">
                <a:solidFill>
                  <a:srgbClr val="2D2E2E"/>
                </a:solidFill>
                <a:latin typeface="DIN-Medium"/>
              </a:rPr>
              <a:t>10:30 H: Pausa</a:t>
            </a:r>
            <a:r>
              <a:rPr lang="es-ES_tradnl" sz="1000" dirty="0">
                <a:solidFill>
                  <a:srgbClr val="2D2E2E"/>
                </a:solidFill>
                <a:latin typeface="DIN-Medium"/>
              </a:rPr>
              <a:t>.</a:t>
            </a:r>
          </a:p>
          <a:p>
            <a:r>
              <a:rPr lang="es-ES_tradnl" sz="1000" b="1" dirty="0">
                <a:solidFill>
                  <a:srgbClr val="2D2E2E"/>
                </a:solidFill>
                <a:latin typeface="DIN-Medium"/>
              </a:rPr>
              <a:t>11:00 H: Accidentes industriales graves en el marco de la empresa.</a:t>
            </a:r>
          </a:p>
          <a:p>
            <a:r>
              <a:rPr lang="es-ES_tradnl" sz="1000" dirty="0">
                <a:solidFill>
                  <a:srgbClr val="2D2E2E"/>
                </a:solidFill>
                <a:latin typeface="DIN-Medium"/>
              </a:rPr>
              <a:t>Antonio Ferrer. Técnico de ISTAS. Fundación 1º de Mayo.</a:t>
            </a:r>
          </a:p>
          <a:p>
            <a:r>
              <a:rPr lang="es-ES_tradnl" sz="1000" b="1" dirty="0">
                <a:solidFill>
                  <a:srgbClr val="2D2E2E"/>
                </a:solidFill>
                <a:latin typeface="DIN-Medium"/>
              </a:rPr>
              <a:t>12:00 H: Funciones de la representación sindical frente a accidentes industriales.</a:t>
            </a:r>
          </a:p>
          <a:p>
            <a:r>
              <a:rPr lang="es-ES_tradnl" sz="1000" dirty="0">
                <a:solidFill>
                  <a:srgbClr val="2D2E2E"/>
                </a:solidFill>
                <a:latin typeface="DIN-Medium"/>
              </a:rPr>
              <a:t>Ángel Muñoa. Adjunto en Salud Laboral y Medio Ambiente de la Federación de CCOO Industria.</a:t>
            </a:r>
          </a:p>
          <a:p>
            <a:r>
              <a:rPr lang="es-ES_tradnl" sz="1000" b="1" dirty="0">
                <a:solidFill>
                  <a:srgbClr val="2D2E2E"/>
                </a:solidFill>
                <a:latin typeface="DIN-Medium"/>
              </a:rPr>
              <a:t>13.00 H: Conclusiones y clausura.</a:t>
            </a:r>
          </a:p>
        </p:txBody>
      </p:sp>
    </p:spTree>
    <p:extLst>
      <p:ext uri="{BB962C8B-B14F-4D97-AF65-F5344CB8AC3E}">
        <p14:creationId xmlns:p14="http://schemas.microsoft.com/office/powerpoint/2010/main" val="6851765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147</Words>
  <Application>Microsoft Office PowerPoint</Application>
  <PresentationFormat>Personalizado</PresentationFormat>
  <Paragraphs>17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Arial</vt:lpstr>
      <vt:lpstr>Calibri</vt:lpstr>
      <vt:lpstr>DIN REGULAR</vt:lpstr>
      <vt:lpstr>DIN-Medium</vt:lpstr>
      <vt:lpstr>DIN-Regular</vt:lpstr>
      <vt:lpstr>Wreath Halftone Medium</vt:lpstr>
      <vt:lpstr>Tema de Office</vt:lpstr>
      <vt:lpstr>Seminario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Mac Pro</dc:creator>
  <cp:lastModifiedBy>Teresa Seral</cp:lastModifiedBy>
  <cp:revision>21</cp:revision>
  <dcterms:created xsi:type="dcterms:W3CDTF">2019-10-28T11:10:05Z</dcterms:created>
  <dcterms:modified xsi:type="dcterms:W3CDTF">2022-11-09T11:46:04Z</dcterms:modified>
</cp:coreProperties>
</file>