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02038" cy="7562850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513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72" y="1458"/>
      </p:cViewPr>
      <p:guideLst>
        <p:guide orient="horz" pos="2382"/>
        <p:guide pos="11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153" y="2349386"/>
            <a:ext cx="3061732" cy="1621111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306" y="4285615"/>
            <a:ext cx="252142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99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0102" y="1764666"/>
            <a:ext cx="3241834" cy="49911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40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9333" y="334377"/>
            <a:ext cx="318930" cy="7116431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0665" y="334377"/>
            <a:ext cx="898633" cy="71164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102" y="1764666"/>
            <a:ext cx="3241834" cy="4991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0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536" y="4859832"/>
            <a:ext cx="3061732" cy="1502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4536" y="3205459"/>
            <a:ext cx="3061732" cy="1654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2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0665" y="1946734"/>
            <a:ext cx="608469" cy="5504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39168" y="1946734"/>
            <a:ext cx="609095" cy="5504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2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0102" y="1692889"/>
            <a:ext cx="1591526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0102" y="2398404"/>
            <a:ext cx="1591526" cy="4357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9785" y="1692889"/>
            <a:ext cx="1592151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9785" y="2398404"/>
            <a:ext cx="1592151" cy="4357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2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74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9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1113"/>
            <a:ext cx="1185046" cy="12814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8297" y="301114"/>
            <a:ext cx="2013639" cy="64546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0102" y="1582597"/>
            <a:ext cx="1185046" cy="51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70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025" y="5293995"/>
            <a:ext cx="2161223" cy="6249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06025" y="675755"/>
            <a:ext cx="2161223" cy="4537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6025" y="5918981"/>
            <a:ext cx="2161223" cy="887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6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_Salud_Laboral_Vertic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688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9826" y="586420"/>
            <a:ext cx="2607174" cy="349404"/>
          </a:xfrm>
        </p:spPr>
        <p:txBody>
          <a:bodyPr>
            <a:noAutofit/>
          </a:bodyPr>
          <a:lstStyle/>
          <a:p>
            <a:r>
              <a:rPr lang="es-ES_tradnl" sz="1400" dirty="0" smtClean="0">
                <a:solidFill>
                  <a:srgbClr val="AD001C"/>
                </a:solidFill>
                <a:latin typeface="Wreath Halftone Medium"/>
                <a:cs typeface="Wreath Halftone Medium"/>
              </a:rPr>
              <a:t>Seminarios Modalidad On-line</a:t>
            </a:r>
            <a:endParaRPr lang="es-ES" sz="1400" dirty="0">
              <a:solidFill>
                <a:srgbClr val="AD001C"/>
              </a:solidFill>
              <a:latin typeface="Wreath Halftone Medium"/>
              <a:cs typeface="Wreath Halftone Medium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31841" y="2047415"/>
            <a:ext cx="3370198" cy="368920"/>
          </a:xfrm>
        </p:spPr>
        <p:txBody>
          <a:bodyPr>
            <a:normAutofit fontScale="92500"/>
          </a:bodyPr>
          <a:lstStyle/>
          <a:p>
            <a:pPr algn="l"/>
            <a:r>
              <a:rPr lang="es-ES_tradnl" sz="1200" b="1" dirty="0" smtClean="0">
                <a:solidFill>
                  <a:srgbClr val="322F2E"/>
                </a:solidFill>
                <a:latin typeface="DIN-Medium"/>
              </a:rPr>
              <a:t>Secretaría de Salud Laboral y Medioambiente</a:t>
            </a:r>
            <a:endParaRPr lang="es-ES_tradnl" sz="1200" b="1" i="0" u="none" strike="noStrike" dirty="0" smtClean="0">
              <a:solidFill>
                <a:srgbClr val="322F2E"/>
              </a:solidFill>
              <a:latin typeface="DIN-Medium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448" y="1046626"/>
            <a:ext cx="32486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b="1" spc="60" dirty="0" smtClean="0">
                <a:solidFill>
                  <a:schemeClr val="bg1"/>
                </a:solidFill>
                <a:latin typeface="DIN REGULAR"/>
                <a:cs typeface="DIN REGULAR"/>
              </a:rPr>
              <a:t>Formación en Salud Laboral y Prevención de Riesgos Laborales.</a:t>
            </a:r>
            <a:endParaRPr lang="es-ES_tradnl" sz="1600" b="1" i="0" u="none" strike="noStrike" spc="60" dirty="0" smtClean="0">
              <a:solidFill>
                <a:schemeClr val="bg1"/>
              </a:solidFill>
              <a:latin typeface="DIN REGULAR"/>
              <a:cs typeface="DIN REGULA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6572" y="2338901"/>
            <a:ext cx="253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>
                <a:solidFill>
                  <a:srgbClr val="322F2E"/>
                </a:solidFill>
                <a:latin typeface="DIN-Regular"/>
              </a:rPr>
              <a:t>Seminarios modalidad On Line</a:t>
            </a:r>
            <a:endParaRPr lang="es-ES_tradnl" sz="1000" b="0" i="0" u="none" strike="noStrike" dirty="0" smtClean="0">
              <a:solidFill>
                <a:srgbClr val="322F2E"/>
              </a:solidFill>
              <a:latin typeface="DIN-Regular"/>
            </a:endParaRPr>
          </a:p>
          <a:p>
            <a:r>
              <a:rPr lang="es-ES_tradnl" sz="1000" dirty="0" smtClean="0">
                <a:solidFill>
                  <a:srgbClr val="322F2E"/>
                </a:solidFill>
                <a:latin typeface="DIN-Regular"/>
              </a:rPr>
              <a:t>Conéctate desde tu ordenador o móvil.</a:t>
            </a:r>
          </a:p>
          <a:p>
            <a:r>
              <a:rPr lang="es-ES_tradnl" sz="1000" b="1" u="sng" dirty="0" smtClean="0">
                <a:solidFill>
                  <a:srgbClr val="322F2E"/>
                </a:solidFill>
                <a:latin typeface="DIN-Regular"/>
              </a:rPr>
              <a:t>Inscripciones:</a:t>
            </a:r>
            <a:r>
              <a:rPr lang="es-ES_tradnl" sz="1000" dirty="0" smtClean="0">
                <a:solidFill>
                  <a:srgbClr val="322F2E"/>
                </a:solidFill>
                <a:latin typeface="DIN-Regular"/>
              </a:rPr>
              <a:t> secretariasalulaboral@aragon.ccoo.es</a:t>
            </a:r>
            <a:endParaRPr lang="es-ES" sz="1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8" y="2332653"/>
            <a:ext cx="787400" cy="2286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7269" y="3045150"/>
            <a:ext cx="1701931" cy="4114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i="1" dirty="0" smtClean="0">
                <a:solidFill>
                  <a:srgbClr val="AD001C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Programación</a:t>
            </a:r>
            <a:endParaRPr lang="es-ES" sz="2000" b="1" i="1" dirty="0">
              <a:solidFill>
                <a:srgbClr val="AD001C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9448" y="3046787"/>
            <a:ext cx="3093769" cy="388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s-ES_tradnl" sz="1050" b="1" i="1" dirty="0" smtClean="0">
              <a:solidFill>
                <a:srgbClr val="C00000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50" i="1" dirty="0" smtClean="0">
              <a:solidFill>
                <a:srgbClr val="C00000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- 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4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de Mayo 2021. 10:00 Horas.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2D2E2E"/>
                </a:solidFill>
                <a:latin typeface="DINAlternate-Black"/>
              </a:rPr>
              <a:t>Prevención de riesgos laborales frente al Covid-19.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-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12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de Mayo 2021. 10:00 Horas.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2D2E2E"/>
                </a:solidFill>
                <a:latin typeface="DINAlternate-Black"/>
              </a:rPr>
              <a:t>La vigilancia de la salud. Reconocimientos médicos.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-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18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de Mayo 2021. 10:00 Horas.</a:t>
            </a:r>
          </a:p>
          <a:p>
            <a:pPr>
              <a:lnSpc>
                <a:spcPct val="130000"/>
              </a:lnSpc>
            </a:pPr>
            <a:r>
              <a:rPr lang="es-ES_tradnl" sz="900" i="1" dirty="0">
                <a:solidFill>
                  <a:srgbClr val="2D2E2E"/>
                </a:solidFill>
                <a:latin typeface="DINAlternate-Black"/>
              </a:rPr>
              <a:t>Equipos de protección individual (EPI’S) y pruebas diagnósticas frente al </a:t>
            </a:r>
            <a:r>
              <a:rPr lang="es-ES_tradnl" sz="900" i="1" dirty="0" smtClean="0">
                <a:solidFill>
                  <a:srgbClr val="2D2E2E"/>
                </a:solidFill>
                <a:latin typeface="DINAlternate-Black"/>
              </a:rPr>
              <a:t>Covid-19.</a:t>
            </a:r>
            <a:endParaRPr lang="es-ES_tradnl" sz="900" i="1" dirty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-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27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de </a:t>
            </a:r>
            <a:r>
              <a:rPr lang="es-ES_tradnl" sz="900" b="1" i="1" dirty="0">
                <a:solidFill>
                  <a:srgbClr val="C00000"/>
                </a:solidFill>
                <a:latin typeface="DINAlternate-Black"/>
              </a:rPr>
              <a:t>Mayo 2021. 10:00 Horas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latin typeface="DINAlternate-Black"/>
              </a:rPr>
              <a:t>Prevención de riesgos laborales en teletrabajo.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-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10 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de Junio </a:t>
            </a:r>
            <a:r>
              <a:rPr lang="es-ES_tradnl" sz="900" b="1" i="1" dirty="0">
                <a:solidFill>
                  <a:srgbClr val="C00000"/>
                </a:solidFill>
                <a:latin typeface="DINAlternate-Black"/>
              </a:rPr>
              <a:t>2021. 10:00 Horas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latin typeface="DINAlternate-Black"/>
              </a:rPr>
              <a:t>El papel de las mutuas en la regulación de la incapacidad temporal.</a:t>
            </a:r>
            <a:endParaRPr lang="es-ES_tradnl" sz="900" i="1" dirty="0"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900" i="1" dirty="0" smtClean="0"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50" i="1" dirty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r>
              <a:rPr lang="es-ES_tradnl" sz="1050" i="1" dirty="0" smtClean="0">
                <a:solidFill>
                  <a:srgbClr val="2D2E2E"/>
                </a:solidFill>
                <a:latin typeface="DINAlternate-Black"/>
              </a:rPr>
              <a:t> </a:t>
            </a:r>
          </a:p>
          <a:p>
            <a:pPr>
              <a:lnSpc>
                <a:spcPct val="130000"/>
              </a:lnSpc>
            </a:pPr>
            <a:endParaRPr lang="es-ES_tradnl" sz="1050" i="1" dirty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00" i="1" dirty="0" smtClean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00" dirty="0">
              <a:solidFill>
                <a:srgbClr val="2D2E2E"/>
              </a:solidFill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5176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131</Words>
  <Application>Microsoft Office PowerPoint</Application>
  <PresentationFormat>Personalizado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Seminarios Modalidad On-line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Pro</dc:creator>
  <cp:lastModifiedBy>Teresa Seral</cp:lastModifiedBy>
  <cp:revision>36</cp:revision>
  <cp:lastPrinted>2019-11-08T10:24:50Z</cp:lastPrinted>
  <dcterms:created xsi:type="dcterms:W3CDTF">2019-10-28T11:10:05Z</dcterms:created>
  <dcterms:modified xsi:type="dcterms:W3CDTF">2021-04-20T06:59:13Z</dcterms:modified>
</cp:coreProperties>
</file>