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62" y="4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5/24/2023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5/24/2023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5/24/2023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5/24/2023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5/24/2023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5/24/2023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6BB7A717-A757-93E5-9CF8-06D9FB2FE3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58708" y="3183186"/>
            <a:ext cx="5883210" cy="2165428"/>
          </a:xfrm>
        </p:spPr>
        <p:txBody>
          <a:bodyPr>
            <a:normAutofit fontScale="25000" lnSpcReduction="20000"/>
          </a:bodyPr>
          <a:lstStyle/>
          <a:p>
            <a:pPr algn="l"/>
            <a:endParaRPr lang="es-ES" sz="12800" b="1" i="0" dirty="0">
              <a:effectLst/>
              <a:latin typeface="Arial" panose="020B0604020202020204" pitchFamily="34" charset="0"/>
            </a:endParaRPr>
          </a:p>
          <a:p>
            <a:pPr algn="l"/>
            <a:endParaRPr lang="es-ES" sz="12800" b="1" dirty="0">
              <a:latin typeface="Arial" panose="020B0604020202020204" pitchFamily="34" charset="0"/>
            </a:endParaRPr>
          </a:p>
          <a:p>
            <a:pPr algn="l"/>
            <a:r>
              <a:rPr lang="es-ES" sz="16000" b="1" i="0" dirty="0">
                <a:effectLst/>
                <a:latin typeface="Arial" panose="020B0604020202020204" pitchFamily="34" charset="0"/>
              </a:rPr>
              <a:t>Curso medio ambiente y acción sindical en la empresa</a:t>
            </a:r>
            <a:br>
              <a:rPr lang="es-ES" sz="12800" b="1" i="0" dirty="0">
                <a:effectLst/>
                <a:latin typeface="Arial" panose="020B0604020202020204" pitchFamily="34" charset="0"/>
              </a:rPr>
            </a:br>
            <a:endParaRPr lang="es-ES" sz="12800" b="0" i="0" dirty="0">
              <a:effectLst/>
              <a:latin typeface="Arial" panose="020B0604020202020204" pitchFamily="34" charset="0"/>
            </a:endParaRPr>
          </a:p>
          <a:p>
            <a:pPr algn="l"/>
            <a:r>
              <a:rPr lang="es-ES" sz="11200" b="1" i="0" dirty="0">
                <a:effectLst/>
                <a:latin typeface="Arial" panose="020B0604020202020204" pitchFamily="34" charset="0"/>
              </a:rPr>
              <a:t>Morillo de </a:t>
            </a:r>
            <a:r>
              <a:rPr lang="es-ES" sz="11200" b="1" i="0" dirty="0" err="1">
                <a:effectLst/>
                <a:latin typeface="Arial" panose="020B0604020202020204" pitchFamily="34" charset="0"/>
              </a:rPr>
              <a:t>Tou</a:t>
            </a:r>
            <a:r>
              <a:rPr lang="es-ES" sz="11200" b="1" i="0" dirty="0">
                <a:effectLst/>
                <a:latin typeface="Arial" panose="020B0604020202020204" pitchFamily="34" charset="0"/>
              </a:rPr>
              <a:t> 17 y 18 de mayo</a:t>
            </a:r>
            <a:endParaRPr lang="es-ES" sz="11200" b="0" i="0" dirty="0">
              <a:effectLst/>
              <a:latin typeface="Arial" panose="020B060402020202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10589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{1364FCE5-E6D2-4573-A215-BF4DB9516576}tf16401375</Template>
  <TotalTime>1</TotalTime>
  <Words>18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MS Shell Dlg 2</vt:lpstr>
      <vt:lpstr>Wingdings</vt:lpstr>
      <vt:lpstr>Wingdings 3</vt:lpstr>
      <vt:lpstr>Madison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Raquel Bernad</dc:creator>
  <cp:lastModifiedBy>Raquel Bernad</cp:lastModifiedBy>
  <cp:revision>1</cp:revision>
  <dcterms:created xsi:type="dcterms:W3CDTF">2023-05-24T06:59:42Z</dcterms:created>
  <dcterms:modified xsi:type="dcterms:W3CDTF">2023-05-24T07:01:30Z</dcterms:modified>
</cp:coreProperties>
</file>