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918D-7BD9-427C-BAC8-41C575980059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F4BD-553E-458D-A9D5-248D4E56A1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30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918D-7BD9-427C-BAC8-41C575980059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F4BD-553E-458D-A9D5-248D4E56A1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78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918D-7BD9-427C-BAC8-41C575980059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F4BD-553E-458D-A9D5-248D4E56A1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624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918D-7BD9-427C-BAC8-41C575980059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F4BD-553E-458D-A9D5-248D4E56A1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94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918D-7BD9-427C-BAC8-41C575980059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F4BD-553E-458D-A9D5-248D4E56A1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1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918D-7BD9-427C-BAC8-41C575980059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F4BD-553E-458D-A9D5-248D4E56A1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68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918D-7BD9-427C-BAC8-41C575980059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F4BD-553E-458D-A9D5-248D4E56A1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42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918D-7BD9-427C-BAC8-41C575980059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F4BD-553E-458D-A9D5-248D4E56A1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2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918D-7BD9-427C-BAC8-41C575980059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F4BD-553E-458D-A9D5-248D4E56A1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1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918D-7BD9-427C-BAC8-41C575980059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F4BD-553E-458D-A9D5-248D4E56A1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13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918D-7BD9-427C-BAC8-41C575980059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8F4BD-553E-458D-A9D5-248D4E56A1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10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5918D-7BD9-427C-BAC8-41C575980059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8F4BD-553E-458D-A9D5-248D4E56A1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13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1556792"/>
            <a:ext cx="8517632" cy="338437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smtClean="0">
                <a:solidFill>
                  <a:schemeClr val="bg1"/>
                </a:solidFill>
              </a:rPr>
              <a:t>Medidas preventivas</a:t>
            </a:r>
            <a:br>
              <a:rPr lang="es-ES" b="1" smtClean="0">
                <a:solidFill>
                  <a:schemeClr val="bg1"/>
                </a:solidFill>
              </a:rPr>
            </a:br>
            <a:r>
              <a:rPr lang="es-ES" b="1" smtClean="0">
                <a:solidFill>
                  <a:schemeClr val="bg1"/>
                </a:solidFill>
              </a:rPr>
              <a:t> frente a COVID-19</a:t>
            </a:r>
            <a:r>
              <a:rPr lang="es-ES" smtClean="0">
                <a:solidFill>
                  <a:schemeClr val="bg1"/>
                </a:solidFill>
              </a:rPr>
              <a:t/>
            </a:r>
            <a:br>
              <a:rPr lang="es-ES" smtClean="0">
                <a:solidFill>
                  <a:schemeClr val="bg1"/>
                </a:solidFill>
              </a:rPr>
            </a:br>
            <a:r>
              <a:rPr lang="es-ES" smtClean="0">
                <a:solidFill>
                  <a:schemeClr val="bg1"/>
                </a:solidFill>
              </a:rPr>
              <a:t/>
            </a:r>
            <a:br>
              <a:rPr lang="es-ES" smtClean="0">
                <a:solidFill>
                  <a:schemeClr val="bg1"/>
                </a:solidFill>
              </a:rPr>
            </a:br>
            <a:r>
              <a:rPr lang="es-ES" sz="2200" smtClean="0">
                <a:solidFill>
                  <a:schemeClr val="bg1"/>
                </a:solidFill>
              </a:rPr>
              <a:t>SECTOR: </a:t>
            </a:r>
            <a:r>
              <a:rPr lang="es-ES" smtClean="0">
                <a:solidFill>
                  <a:schemeClr val="bg1"/>
                </a:solidFill>
              </a:rPr>
              <a:t/>
            </a:r>
            <a:br>
              <a:rPr lang="es-ES" smtClean="0">
                <a:solidFill>
                  <a:schemeClr val="bg1"/>
                </a:solidFill>
              </a:rPr>
            </a:br>
            <a:r>
              <a:rPr lang="es-ES" b="1" smtClean="0">
                <a:solidFill>
                  <a:schemeClr val="bg1"/>
                </a:solidFill>
              </a:rPr>
              <a:t>PELUQUERÍAS E IMAGEN PERSONAL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73" y="5373216"/>
            <a:ext cx="14573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57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76" y="0"/>
            <a:ext cx="6861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8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76" y="0"/>
            <a:ext cx="6861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5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81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76" y="0"/>
            <a:ext cx="6861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7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76" y="0"/>
            <a:ext cx="6861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67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Presentación en pantalla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created xsi:type="dcterms:W3CDTF">2020-05-14T09:41:41Z</dcterms:created>
  <dcterms:modified xsi:type="dcterms:W3CDTF">2020-05-14T09:53:44Z</dcterms:modified>
</cp:coreProperties>
</file>